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2918400" cx="42976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0368">
          <p15:clr>
            <a:srgbClr val="747775"/>
          </p15:clr>
        </p15:guide>
        <p15:guide id="2" pos="1353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0368" orient="horz"/>
        <p:guide pos="1353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90935" y="685800"/>
            <a:ext cx="4476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bb00d69ab0_0_0:notes"/>
          <p:cNvSpPr/>
          <p:nvPr>
            <p:ph idx="2" type="sldImg"/>
          </p:nvPr>
        </p:nvSpPr>
        <p:spPr>
          <a:xfrm>
            <a:off x="1190925" y="685800"/>
            <a:ext cx="4476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bb00d69ab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465029" y="4765280"/>
            <a:ext cx="40046700" cy="13136700"/>
          </a:xfrm>
          <a:prstGeom prst="rect">
            <a:avLst/>
          </a:prstGeom>
        </p:spPr>
        <p:txBody>
          <a:bodyPr anchorCtr="0" anchor="b" bIns="481500" lIns="481500" spcFirstLastPara="1" rIns="481500" wrap="square" tIns="4815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7400"/>
              <a:buNone/>
              <a:defRPr sz="27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7400"/>
              <a:buNone/>
              <a:defRPr sz="27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7400"/>
              <a:buNone/>
              <a:defRPr sz="27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7400"/>
              <a:buNone/>
              <a:defRPr sz="27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7400"/>
              <a:buNone/>
              <a:defRPr sz="27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7400"/>
              <a:buNone/>
              <a:defRPr sz="27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7400"/>
              <a:buNone/>
              <a:defRPr sz="27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7400"/>
              <a:buNone/>
              <a:defRPr sz="27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7400"/>
              <a:buNone/>
              <a:defRPr sz="27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464990" y="18138400"/>
            <a:ext cx="40046700" cy="5072700"/>
          </a:xfrm>
          <a:prstGeom prst="rect">
            <a:avLst/>
          </a:prstGeom>
        </p:spPr>
        <p:txBody>
          <a:bodyPr anchorCtr="0" anchor="t" bIns="481500" lIns="481500" spcFirstLastPara="1" rIns="481500" wrap="square" tIns="4815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9820552" y="29844588"/>
            <a:ext cx="2578800" cy="2519100"/>
          </a:xfrm>
          <a:prstGeom prst="rect">
            <a:avLst/>
          </a:prstGeom>
        </p:spPr>
        <p:txBody>
          <a:bodyPr anchorCtr="0" anchor="ctr" bIns="481500" lIns="481500" spcFirstLastPara="1" rIns="481500" wrap="square" tIns="4815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464990" y="7079200"/>
            <a:ext cx="40046700" cy="12566400"/>
          </a:xfrm>
          <a:prstGeom prst="rect">
            <a:avLst/>
          </a:prstGeom>
        </p:spPr>
        <p:txBody>
          <a:bodyPr anchorCtr="0" anchor="b" bIns="481500" lIns="481500" spcFirstLastPara="1" rIns="481500" wrap="square" tIns="4815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3200"/>
              <a:buNone/>
              <a:defRPr sz="6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63200"/>
              <a:buNone/>
              <a:defRPr sz="6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63200"/>
              <a:buNone/>
              <a:defRPr sz="6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63200"/>
              <a:buNone/>
              <a:defRPr sz="6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63200"/>
              <a:buNone/>
              <a:defRPr sz="6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63200"/>
              <a:buNone/>
              <a:defRPr sz="6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63200"/>
              <a:buNone/>
              <a:defRPr sz="6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63200"/>
              <a:buNone/>
              <a:defRPr sz="6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63200"/>
              <a:buNone/>
              <a:defRPr sz="63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464990" y="20174240"/>
            <a:ext cx="40046700" cy="8325000"/>
          </a:xfrm>
          <a:prstGeom prst="rect">
            <a:avLst/>
          </a:prstGeom>
        </p:spPr>
        <p:txBody>
          <a:bodyPr anchorCtr="0" anchor="t" bIns="481500" lIns="481500" spcFirstLastPara="1" rIns="481500" wrap="square" tIns="481500">
            <a:normAutofit/>
          </a:bodyPr>
          <a:lstStyle>
            <a:lvl1pPr indent="-831850" lvl="0" marL="457200" algn="ctr">
              <a:spcBef>
                <a:spcPts val="0"/>
              </a:spcBef>
              <a:spcAft>
                <a:spcPts val="0"/>
              </a:spcAft>
              <a:buSzPts val="9500"/>
              <a:buChar char="●"/>
              <a:defRPr/>
            </a:lvl1pPr>
            <a:lvl2pPr indent="-698500" lvl="1" marL="914400" algn="ctr">
              <a:spcBef>
                <a:spcPts val="0"/>
              </a:spcBef>
              <a:spcAft>
                <a:spcPts val="0"/>
              </a:spcAft>
              <a:buSzPts val="7400"/>
              <a:buChar char="○"/>
              <a:defRPr/>
            </a:lvl2pPr>
            <a:lvl3pPr indent="-698500" lvl="2" marL="1371600" algn="ctr">
              <a:spcBef>
                <a:spcPts val="0"/>
              </a:spcBef>
              <a:spcAft>
                <a:spcPts val="0"/>
              </a:spcAft>
              <a:buSzPts val="7400"/>
              <a:buChar char="■"/>
              <a:defRPr/>
            </a:lvl3pPr>
            <a:lvl4pPr indent="-698500" lvl="3" marL="1828800" algn="ctr">
              <a:spcBef>
                <a:spcPts val="0"/>
              </a:spcBef>
              <a:spcAft>
                <a:spcPts val="0"/>
              </a:spcAft>
              <a:buSzPts val="7400"/>
              <a:buChar char="●"/>
              <a:defRPr/>
            </a:lvl4pPr>
            <a:lvl5pPr indent="-698500" lvl="4" marL="2286000" algn="ctr">
              <a:spcBef>
                <a:spcPts val="0"/>
              </a:spcBef>
              <a:spcAft>
                <a:spcPts val="0"/>
              </a:spcAft>
              <a:buSzPts val="7400"/>
              <a:buChar char="○"/>
              <a:defRPr/>
            </a:lvl5pPr>
            <a:lvl6pPr indent="-698500" lvl="5" marL="2743200" algn="ctr">
              <a:spcBef>
                <a:spcPts val="0"/>
              </a:spcBef>
              <a:spcAft>
                <a:spcPts val="0"/>
              </a:spcAft>
              <a:buSzPts val="7400"/>
              <a:buChar char="■"/>
              <a:defRPr/>
            </a:lvl6pPr>
            <a:lvl7pPr indent="-698500" lvl="6" marL="3200400" algn="ctr">
              <a:spcBef>
                <a:spcPts val="0"/>
              </a:spcBef>
              <a:spcAft>
                <a:spcPts val="0"/>
              </a:spcAft>
              <a:buSzPts val="7400"/>
              <a:buChar char="●"/>
              <a:defRPr/>
            </a:lvl7pPr>
            <a:lvl8pPr indent="-698500" lvl="7" marL="3657600" algn="ctr">
              <a:spcBef>
                <a:spcPts val="0"/>
              </a:spcBef>
              <a:spcAft>
                <a:spcPts val="0"/>
              </a:spcAft>
              <a:buSzPts val="7400"/>
              <a:buChar char="○"/>
              <a:defRPr/>
            </a:lvl8pPr>
            <a:lvl9pPr indent="-698500" lvl="8" marL="4114800" algn="ctr">
              <a:spcBef>
                <a:spcPts val="0"/>
              </a:spcBef>
              <a:spcAft>
                <a:spcPts val="0"/>
              </a:spcAft>
              <a:buSzPts val="7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9820552" y="29844588"/>
            <a:ext cx="2578800" cy="2519100"/>
          </a:xfrm>
          <a:prstGeom prst="rect">
            <a:avLst/>
          </a:prstGeom>
        </p:spPr>
        <p:txBody>
          <a:bodyPr anchorCtr="0" anchor="ctr" bIns="481500" lIns="481500" spcFirstLastPara="1" rIns="481500" wrap="square" tIns="4815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9820552" y="29844588"/>
            <a:ext cx="2578800" cy="2519100"/>
          </a:xfrm>
          <a:prstGeom prst="rect">
            <a:avLst/>
          </a:prstGeom>
        </p:spPr>
        <p:txBody>
          <a:bodyPr anchorCtr="0" anchor="ctr" bIns="481500" lIns="481500" spcFirstLastPara="1" rIns="481500" wrap="square" tIns="4815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464990" y="13765440"/>
            <a:ext cx="40046700" cy="5387400"/>
          </a:xfrm>
          <a:prstGeom prst="rect">
            <a:avLst/>
          </a:prstGeom>
        </p:spPr>
        <p:txBody>
          <a:bodyPr anchorCtr="0" anchor="ctr" bIns="481500" lIns="481500" spcFirstLastPara="1" rIns="481500" wrap="square" tIns="4815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9820552" y="29844588"/>
            <a:ext cx="2578800" cy="2519100"/>
          </a:xfrm>
          <a:prstGeom prst="rect">
            <a:avLst/>
          </a:prstGeom>
        </p:spPr>
        <p:txBody>
          <a:bodyPr anchorCtr="0" anchor="ctr" bIns="481500" lIns="481500" spcFirstLastPara="1" rIns="481500" wrap="square" tIns="4815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464990" y="2848160"/>
            <a:ext cx="40046700" cy="3665400"/>
          </a:xfrm>
          <a:prstGeom prst="rect">
            <a:avLst/>
          </a:prstGeom>
        </p:spPr>
        <p:txBody>
          <a:bodyPr anchorCtr="0" anchor="t" bIns="481500" lIns="481500" spcFirstLastPara="1" rIns="481500" wrap="square" tIns="4815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464990" y="7375840"/>
            <a:ext cx="40046700" cy="21864900"/>
          </a:xfrm>
          <a:prstGeom prst="rect">
            <a:avLst/>
          </a:prstGeom>
        </p:spPr>
        <p:txBody>
          <a:bodyPr anchorCtr="0" anchor="t" bIns="481500" lIns="481500" spcFirstLastPara="1" rIns="481500" wrap="square" tIns="481500">
            <a:normAutofit/>
          </a:bodyPr>
          <a:lstStyle>
            <a:lvl1pPr indent="-831850" lvl="0" marL="457200">
              <a:spcBef>
                <a:spcPts val="0"/>
              </a:spcBef>
              <a:spcAft>
                <a:spcPts val="0"/>
              </a:spcAft>
              <a:buSzPts val="9500"/>
              <a:buChar char="●"/>
              <a:defRPr/>
            </a:lvl1pPr>
            <a:lvl2pPr indent="-698500" lvl="1" marL="914400">
              <a:spcBef>
                <a:spcPts val="0"/>
              </a:spcBef>
              <a:spcAft>
                <a:spcPts val="0"/>
              </a:spcAft>
              <a:buSzPts val="7400"/>
              <a:buChar char="○"/>
              <a:defRPr/>
            </a:lvl2pPr>
            <a:lvl3pPr indent="-698500" lvl="2" marL="1371600">
              <a:spcBef>
                <a:spcPts val="0"/>
              </a:spcBef>
              <a:spcAft>
                <a:spcPts val="0"/>
              </a:spcAft>
              <a:buSzPts val="7400"/>
              <a:buChar char="■"/>
              <a:defRPr/>
            </a:lvl3pPr>
            <a:lvl4pPr indent="-698500" lvl="3" marL="1828800">
              <a:spcBef>
                <a:spcPts val="0"/>
              </a:spcBef>
              <a:spcAft>
                <a:spcPts val="0"/>
              </a:spcAft>
              <a:buSzPts val="7400"/>
              <a:buChar char="●"/>
              <a:defRPr/>
            </a:lvl4pPr>
            <a:lvl5pPr indent="-698500" lvl="4" marL="2286000">
              <a:spcBef>
                <a:spcPts val="0"/>
              </a:spcBef>
              <a:spcAft>
                <a:spcPts val="0"/>
              </a:spcAft>
              <a:buSzPts val="7400"/>
              <a:buChar char="○"/>
              <a:defRPr/>
            </a:lvl5pPr>
            <a:lvl6pPr indent="-698500" lvl="5" marL="2743200">
              <a:spcBef>
                <a:spcPts val="0"/>
              </a:spcBef>
              <a:spcAft>
                <a:spcPts val="0"/>
              </a:spcAft>
              <a:buSzPts val="7400"/>
              <a:buChar char="■"/>
              <a:defRPr/>
            </a:lvl6pPr>
            <a:lvl7pPr indent="-698500" lvl="6" marL="3200400">
              <a:spcBef>
                <a:spcPts val="0"/>
              </a:spcBef>
              <a:spcAft>
                <a:spcPts val="0"/>
              </a:spcAft>
              <a:buSzPts val="7400"/>
              <a:buChar char="●"/>
              <a:defRPr/>
            </a:lvl7pPr>
            <a:lvl8pPr indent="-698500" lvl="7" marL="3657600">
              <a:spcBef>
                <a:spcPts val="0"/>
              </a:spcBef>
              <a:spcAft>
                <a:spcPts val="0"/>
              </a:spcAft>
              <a:buSzPts val="7400"/>
              <a:buChar char="○"/>
              <a:defRPr/>
            </a:lvl8pPr>
            <a:lvl9pPr indent="-698500" lvl="8" marL="4114800">
              <a:spcBef>
                <a:spcPts val="0"/>
              </a:spcBef>
              <a:spcAft>
                <a:spcPts val="0"/>
              </a:spcAft>
              <a:buSzPts val="7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9820552" y="29844588"/>
            <a:ext cx="2578800" cy="2519100"/>
          </a:xfrm>
          <a:prstGeom prst="rect">
            <a:avLst/>
          </a:prstGeom>
        </p:spPr>
        <p:txBody>
          <a:bodyPr anchorCtr="0" anchor="ctr" bIns="481500" lIns="481500" spcFirstLastPara="1" rIns="481500" wrap="square" tIns="4815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464990" y="2848160"/>
            <a:ext cx="40046700" cy="3665400"/>
          </a:xfrm>
          <a:prstGeom prst="rect">
            <a:avLst/>
          </a:prstGeom>
        </p:spPr>
        <p:txBody>
          <a:bodyPr anchorCtr="0" anchor="t" bIns="481500" lIns="481500" spcFirstLastPara="1" rIns="481500" wrap="square" tIns="4815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464990" y="7375840"/>
            <a:ext cx="18799500" cy="21864900"/>
          </a:xfrm>
          <a:prstGeom prst="rect">
            <a:avLst/>
          </a:prstGeom>
        </p:spPr>
        <p:txBody>
          <a:bodyPr anchorCtr="0" anchor="t" bIns="481500" lIns="481500" spcFirstLastPara="1" rIns="481500" wrap="square" tIns="481500">
            <a:normAutofit/>
          </a:bodyPr>
          <a:lstStyle>
            <a:lvl1pPr indent="-698500" lvl="0" marL="457200">
              <a:spcBef>
                <a:spcPts val="0"/>
              </a:spcBef>
              <a:spcAft>
                <a:spcPts val="0"/>
              </a:spcAft>
              <a:buSzPts val="7400"/>
              <a:buChar char="●"/>
              <a:defRPr sz="7400"/>
            </a:lvl1pPr>
            <a:lvl2pPr indent="-628650" lvl="1" marL="91440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2pPr>
            <a:lvl3pPr indent="-628650" lvl="2" marL="137160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3pPr>
            <a:lvl4pPr indent="-628650" lvl="3" marL="1828800">
              <a:spcBef>
                <a:spcPts val="0"/>
              </a:spcBef>
              <a:spcAft>
                <a:spcPts val="0"/>
              </a:spcAft>
              <a:buSzPts val="6300"/>
              <a:buChar char="●"/>
              <a:defRPr sz="6300"/>
            </a:lvl4pPr>
            <a:lvl5pPr indent="-628650" lvl="4" marL="228600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5pPr>
            <a:lvl6pPr indent="-628650" lvl="5" marL="274320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6pPr>
            <a:lvl7pPr indent="-628650" lvl="6" marL="3200400">
              <a:spcBef>
                <a:spcPts val="0"/>
              </a:spcBef>
              <a:spcAft>
                <a:spcPts val="0"/>
              </a:spcAft>
              <a:buSzPts val="6300"/>
              <a:buChar char="●"/>
              <a:defRPr sz="6300"/>
            </a:lvl7pPr>
            <a:lvl8pPr indent="-628650" lvl="7" marL="365760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8pPr>
            <a:lvl9pPr indent="-628650" lvl="8" marL="411480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2712280" y="7375840"/>
            <a:ext cx="18799500" cy="21864900"/>
          </a:xfrm>
          <a:prstGeom prst="rect">
            <a:avLst/>
          </a:prstGeom>
        </p:spPr>
        <p:txBody>
          <a:bodyPr anchorCtr="0" anchor="t" bIns="481500" lIns="481500" spcFirstLastPara="1" rIns="481500" wrap="square" tIns="481500">
            <a:normAutofit/>
          </a:bodyPr>
          <a:lstStyle>
            <a:lvl1pPr indent="-698500" lvl="0" marL="457200">
              <a:spcBef>
                <a:spcPts val="0"/>
              </a:spcBef>
              <a:spcAft>
                <a:spcPts val="0"/>
              </a:spcAft>
              <a:buSzPts val="7400"/>
              <a:buChar char="●"/>
              <a:defRPr sz="7400"/>
            </a:lvl1pPr>
            <a:lvl2pPr indent="-628650" lvl="1" marL="91440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2pPr>
            <a:lvl3pPr indent="-628650" lvl="2" marL="137160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3pPr>
            <a:lvl4pPr indent="-628650" lvl="3" marL="1828800">
              <a:spcBef>
                <a:spcPts val="0"/>
              </a:spcBef>
              <a:spcAft>
                <a:spcPts val="0"/>
              </a:spcAft>
              <a:buSzPts val="6300"/>
              <a:buChar char="●"/>
              <a:defRPr sz="6300"/>
            </a:lvl4pPr>
            <a:lvl5pPr indent="-628650" lvl="4" marL="228600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5pPr>
            <a:lvl6pPr indent="-628650" lvl="5" marL="274320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6pPr>
            <a:lvl7pPr indent="-628650" lvl="6" marL="3200400">
              <a:spcBef>
                <a:spcPts val="0"/>
              </a:spcBef>
              <a:spcAft>
                <a:spcPts val="0"/>
              </a:spcAft>
              <a:buSzPts val="6300"/>
              <a:buChar char="●"/>
              <a:defRPr sz="6300"/>
            </a:lvl7pPr>
            <a:lvl8pPr indent="-628650" lvl="7" marL="365760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8pPr>
            <a:lvl9pPr indent="-628650" lvl="8" marL="411480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9820552" y="29844588"/>
            <a:ext cx="2578800" cy="2519100"/>
          </a:xfrm>
          <a:prstGeom prst="rect">
            <a:avLst/>
          </a:prstGeom>
        </p:spPr>
        <p:txBody>
          <a:bodyPr anchorCtr="0" anchor="ctr" bIns="481500" lIns="481500" spcFirstLastPara="1" rIns="481500" wrap="square" tIns="4815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464990" y="2848160"/>
            <a:ext cx="40046700" cy="3665400"/>
          </a:xfrm>
          <a:prstGeom prst="rect">
            <a:avLst/>
          </a:prstGeom>
        </p:spPr>
        <p:txBody>
          <a:bodyPr anchorCtr="0" anchor="t" bIns="481500" lIns="481500" spcFirstLastPara="1" rIns="481500" wrap="square" tIns="4815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9820552" y="29844588"/>
            <a:ext cx="2578800" cy="2519100"/>
          </a:xfrm>
          <a:prstGeom prst="rect">
            <a:avLst/>
          </a:prstGeom>
        </p:spPr>
        <p:txBody>
          <a:bodyPr anchorCtr="0" anchor="ctr" bIns="481500" lIns="481500" spcFirstLastPara="1" rIns="481500" wrap="square" tIns="4815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464990" y="3555840"/>
            <a:ext cx="13197600" cy="4836600"/>
          </a:xfrm>
          <a:prstGeom prst="rect">
            <a:avLst/>
          </a:prstGeom>
        </p:spPr>
        <p:txBody>
          <a:bodyPr anchorCtr="0" anchor="b" bIns="481500" lIns="481500" spcFirstLastPara="1" rIns="481500" wrap="square" tIns="4815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1pPr>
            <a:lvl2pPr lvl="1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2pPr>
            <a:lvl3pPr lvl="2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3pPr>
            <a:lvl4pPr lvl="3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4pPr>
            <a:lvl5pPr lvl="4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5pPr>
            <a:lvl6pPr lvl="5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6pPr>
            <a:lvl7pPr lvl="6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7pPr>
            <a:lvl8pPr lvl="7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8pPr>
            <a:lvl9pPr lvl="8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464990" y="8893440"/>
            <a:ext cx="13197600" cy="20348100"/>
          </a:xfrm>
          <a:prstGeom prst="rect">
            <a:avLst/>
          </a:prstGeom>
        </p:spPr>
        <p:txBody>
          <a:bodyPr anchorCtr="0" anchor="t" bIns="481500" lIns="481500" spcFirstLastPara="1" rIns="481500" wrap="square" tIns="481500">
            <a:normAutofit/>
          </a:bodyPr>
          <a:lstStyle>
            <a:lvl1pPr indent="-628650" lvl="0" marL="457200">
              <a:spcBef>
                <a:spcPts val="0"/>
              </a:spcBef>
              <a:spcAft>
                <a:spcPts val="0"/>
              </a:spcAft>
              <a:buSzPts val="6300"/>
              <a:buChar char="●"/>
              <a:defRPr sz="6300"/>
            </a:lvl1pPr>
            <a:lvl2pPr indent="-628650" lvl="1" marL="91440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2pPr>
            <a:lvl3pPr indent="-628650" lvl="2" marL="137160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3pPr>
            <a:lvl4pPr indent="-628650" lvl="3" marL="1828800">
              <a:spcBef>
                <a:spcPts val="0"/>
              </a:spcBef>
              <a:spcAft>
                <a:spcPts val="0"/>
              </a:spcAft>
              <a:buSzPts val="6300"/>
              <a:buChar char="●"/>
              <a:defRPr sz="6300"/>
            </a:lvl4pPr>
            <a:lvl5pPr indent="-628650" lvl="4" marL="228600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5pPr>
            <a:lvl6pPr indent="-628650" lvl="5" marL="274320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6pPr>
            <a:lvl7pPr indent="-628650" lvl="6" marL="3200400">
              <a:spcBef>
                <a:spcPts val="0"/>
              </a:spcBef>
              <a:spcAft>
                <a:spcPts val="0"/>
              </a:spcAft>
              <a:buSzPts val="6300"/>
              <a:buChar char="●"/>
              <a:defRPr sz="6300"/>
            </a:lvl7pPr>
            <a:lvl8pPr indent="-628650" lvl="7" marL="365760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8pPr>
            <a:lvl9pPr indent="-628650" lvl="8" marL="411480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9820552" y="29844588"/>
            <a:ext cx="2578800" cy="2519100"/>
          </a:xfrm>
          <a:prstGeom prst="rect">
            <a:avLst/>
          </a:prstGeom>
        </p:spPr>
        <p:txBody>
          <a:bodyPr anchorCtr="0" anchor="ctr" bIns="481500" lIns="481500" spcFirstLastPara="1" rIns="481500" wrap="square" tIns="4815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304175" y="2880960"/>
            <a:ext cx="29928600" cy="26181000"/>
          </a:xfrm>
          <a:prstGeom prst="rect">
            <a:avLst/>
          </a:prstGeom>
        </p:spPr>
        <p:txBody>
          <a:bodyPr anchorCtr="0" anchor="ctr" bIns="481500" lIns="481500" spcFirstLastPara="1" rIns="481500" wrap="square" tIns="4815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300"/>
              <a:buNone/>
              <a:defRPr sz="25300"/>
            </a:lvl1pPr>
            <a:lvl2pPr lvl="1">
              <a:spcBef>
                <a:spcPts val="0"/>
              </a:spcBef>
              <a:spcAft>
                <a:spcPts val="0"/>
              </a:spcAft>
              <a:buSzPts val="25300"/>
              <a:buNone/>
              <a:defRPr sz="25300"/>
            </a:lvl2pPr>
            <a:lvl3pPr lvl="2">
              <a:spcBef>
                <a:spcPts val="0"/>
              </a:spcBef>
              <a:spcAft>
                <a:spcPts val="0"/>
              </a:spcAft>
              <a:buSzPts val="25300"/>
              <a:buNone/>
              <a:defRPr sz="25300"/>
            </a:lvl3pPr>
            <a:lvl4pPr lvl="3">
              <a:spcBef>
                <a:spcPts val="0"/>
              </a:spcBef>
              <a:spcAft>
                <a:spcPts val="0"/>
              </a:spcAft>
              <a:buSzPts val="25300"/>
              <a:buNone/>
              <a:defRPr sz="25300"/>
            </a:lvl4pPr>
            <a:lvl5pPr lvl="4">
              <a:spcBef>
                <a:spcPts val="0"/>
              </a:spcBef>
              <a:spcAft>
                <a:spcPts val="0"/>
              </a:spcAft>
              <a:buSzPts val="25300"/>
              <a:buNone/>
              <a:defRPr sz="25300"/>
            </a:lvl5pPr>
            <a:lvl6pPr lvl="5">
              <a:spcBef>
                <a:spcPts val="0"/>
              </a:spcBef>
              <a:spcAft>
                <a:spcPts val="0"/>
              </a:spcAft>
              <a:buSzPts val="25300"/>
              <a:buNone/>
              <a:defRPr sz="25300"/>
            </a:lvl6pPr>
            <a:lvl7pPr lvl="6">
              <a:spcBef>
                <a:spcPts val="0"/>
              </a:spcBef>
              <a:spcAft>
                <a:spcPts val="0"/>
              </a:spcAft>
              <a:buSzPts val="25300"/>
              <a:buNone/>
              <a:defRPr sz="25300"/>
            </a:lvl7pPr>
            <a:lvl8pPr lvl="7">
              <a:spcBef>
                <a:spcPts val="0"/>
              </a:spcBef>
              <a:spcAft>
                <a:spcPts val="0"/>
              </a:spcAft>
              <a:buSzPts val="25300"/>
              <a:buNone/>
              <a:defRPr sz="25300"/>
            </a:lvl8pPr>
            <a:lvl9pPr lvl="8">
              <a:spcBef>
                <a:spcPts val="0"/>
              </a:spcBef>
              <a:spcAft>
                <a:spcPts val="0"/>
              </a:spcAft>
              <a:buSzPts val="25300"/>
              <a:buNone/>
              <a:defRPr sz="25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9820552" y="29844588"/>
            <a:ext cx="2578800" cy="2519100"/>
          </a:xfrm>
          <a:prstGeom prst="rect">
            <a:avLst/>
          </a:prstGeom>
        </p:spPr>
        <p:txBody>
          <a:bodyPr anchorCtr="0" anchor="ctr" bIns="481500" lIns="481500" spcFirstLastPara="1" rIns="481500" wrap="square" tIns="4815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1488400" y="-800"/>
            <a:ext cx="21488400" cy="3291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81500" lIns="481500" spcFirstLastPara="1" rIns="481500" wrap="square" tIns="4815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247850" y="7892320"/>
            <a:ext cx="19012500" cy="9486600"/>
          </a:xfrm>
          <a:prstGeom prst="rect">
            <a:avLst/>
          </a:prstGeom>
        </p:spPr>
        <p:txBody>
          <a:bodyPr anchorCtr="0" anchor="b" bIns="481500" lIns="481500" spcFirstLastPara="1" rIns="481500" wrap="square" tIns="4815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100"/>
              <a:buNone/>
              <a:defRPr sz="22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2100"/>
              <a:buNone/>
              <a:defRPr sz="22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2100"/>
              <a:buNone/>
              <a:defRPr sz="22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2100"/>
              <a:buNone/>
              <a:defRPr sz="22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2100"/>
              <a:buNone/>
              <a:defRPr sz="22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2100"/>
              <a:buNone/>
              <a:defRPr sz="22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2100"/>
              <a:buNone/>
              <a:defRPr sz="22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2100"/>
              <a:buNone/>
              <a:defRPr sz="22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2100"/>
              <a:buNone/>
              <a:defRPr sz="221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247850" y="17939680"/>
            <a:ext cx="19012500" cy="7904700"/>
          </a:xfrm>
          <a:prstGeom prst="rect">
            <a:avLst/>
          </a:prstGeom>
        </p:spPr>
        <p:txBody>
          <a:bodyPr anchorCtr="0" anchor="t" bIns="481500" lIns="481500" spcFirstLastPara="1" rIns="481500" wrap="square" tIns="4815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3215650" y="4634080"/>
            <a:ext cx="18033900" cy="23648700"/>
          </a:xfrm>
          <a:prstGeom prst="rect">
            <a:avLst/>
          </a:prstGeom>
        </p:spPr>
        <p:txBody>
          <a:bodyPr anchorCtr="0" anchor="ctr" bIns="481500" lIns="481500" spcFirstLastPara="1" rIns="481500" wrap="square" tIns="481500">
            <a:normAutofit/>
          </a:bodyPr>
          <a:lstStyle>
            <a:lvl1pPr indent="-831850" lvl="0" marL="457200">
              <a:spcBef>
                <a:spcPts val="0"/>
              </a:spcBef>
              <a:spcAft>
                <a:spcPts val="0"/>
              </a:spcAft>
              <a:buSzPts val="9500"/>
              <a:buChar char="●"/>
              <a:defRPr/>
            </a:lvl1pPr>
            <a:lvl2pPr indent="-698500" lvl="1" marL="914400">
              <a:spcBef>
                <a:spcPts val="0"/>
              </a:spcBef>
              <a:spcAft>
                <a:spcPts val="0"/>
              </a:spcAft>
              <a:buSzPts val="7400"/>
              <a:buChar char="○"/>
              <a:defRPr/>
            </a:lvl2pPr>
            <a:lvl3pPr indent="-698500" lvl="2" marL="1371600">
              <a:spcBef>
                <a:spcPts val="0"/>
              </a:spcBef>
              <a:spcAft>
                <a:spcPts val="0"/>
              </a:spcAft>
              <a:buSzPts val="7400"/>
              <a:buChar char="■"/>
              <a:defRPr/>
            </a:lvl3pPr>
            <a:lvl4pPr indent="-698500" lvl="3" marL="1828800">
              <a:spcBef>
                <a:spcPts val="0"/>
              </a:spcBef>
              <a:spcAft>
                <a:spcPts val="0"/>
              </a:spcAft>
              <a:buSzPts val="7400"/>
              <a:buChar char="●"/>
              <a:defRPr/>
            </a:lvl4pPr>
            <a:lvl5pPr indent="-698500" lvl="4" marL="2286000">
              <a:spcBef>
                <a:spcPts val="0"/>
              </a:spcBef>
              <a:spcAft>
                <a:spcPts val="0"/>
              </a:spcAft>
              <a:buSzPts val="7400"/>
              <a:buChar char="○"/>
              <a:defRPr/>
            </a:lvl5pPr>
            <a:lvl6pPr indent="-698500" lvl="5" marL="2743200">
              <a:spcBef>
                <a:spcPts val="0"/>
              </a:spcBef>
              <a:spcAft>
                <a:spcPts val="0"/>
              </a:spcAft>
              <a:buSzPts val="7400"/>
              <a:buChar char="■"/>
              <a:defRPr/>
            </a:lvl6pPr>
            <a:lvl7pPr indent="-698500" lvl="6" marL="3200400">
              <a:spcBef>
                <a:spcPts val="0"/>
              </a:spcBef>
              <a:spcAft>
                <a:spcPts val="0"/>
              </a:spcAft>
              <a:buSzPts val="7400"/>
              <a:buChar char="●"/>
              <a:defRPr/>
            </a:lvl7pPr>
            <a:lvl8pPr indent="-698500" lvl="7" marL="3657600">
              <a:spcBef>
                <a:spcPts val="0"/>
              </a:spcBef>
              <a:spcAft>
                <a:spcPts val="0"/>
              </a:spcAft>
              <a:buSzPts val="7400"/>
              <a:buChar char="○"/>
              <a:defRPr/>
            </a:lvl8pPr>
            <a:lvl9pPr indent="-698500" lvl="8" marL="4114800">
              <a:spcBef>
                <a:spcPts val="0"/>
              </a:spcBef>
              <a:spcAft>
                <a:spcPts val="0"/>
              </a:spcAft>
              <a:buSzPts val="7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9820552" y="29844588"/>
            <a:ext cx="2578800" cy="2519100"/>
          </a:xfrm>
          <a:prstGeom prst="rect">
            <a:avLst/>
          </a:prstGeom>
        </p:spPr>
        <p:txBody>
          <a:bodyPr anchorCtr="0" anchor="ctr" bIns="481500" lIns="481500" spcFirstLastPara="1" rIns="481500" wrap="square" tIns="4815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464990" y="27075680"/>
            <a:ext cx="28194300" cy="3872700"/>
          </a:xfrm>
          <a:prstGeom prst="rect">
            <a:avLst/>
          </a:prstGeom>
        </p:spPr>
        <p:txBody>
          <a:bodyPr anchorCtr="0" anchor="ctr" bIns="481500" lIns="481500" spcFirstLastPara="1" rIns="481500" wrap="square" tIns="4815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9820552" y="29844588"/>
            <a:ext cx="2578800" cy="2519100"/>
          </a:xfrm>
          <a:prstGeom prst="rect">
            <a:avLst/>
          </a:prstGeom>
        </p:spPr>
        <p:txBody>
          <a:bodyPr anchorCtr="0" anchor="ctr" bIns="481500" lIns="481500" spcFirstLastPara="1" rIns="481500" wrap="square" tIns="4815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464990" y="2848160"/>
            <a:ext cx="40046700" cy="36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0" lIns="481500" spcFirstLastPara="1" rIns="481500" wrap="square" tIns="4815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464990" y="7375840"/>
            <a:ext cx="40046700" cy="2186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0" lIns="481500" spcFirstLastPara="1" rIns="481500" wrap="square" tIns="481500">
            <a:normAutofit/>
          </a:bodyPr>
          <a:lstStyle>
            <a:lvl1pPr indent="-8318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500"/>
              <a:buChar char="●"/>
              <a:defRPr sz="9500">
                <a:solidFill>
                  <a:schemeClr val="dk2"/>
                </a:solidFill>
              </a:defRPr>
            </a:lvl1pPr>
            <a:lvl2pPr indent="-698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400"/>
              <a:buChar char="○"/>
              <a:defRPr sz="7400">
                <a:solidFill>
                  <a:schemeClr val="dk2"/>
                </a:solidFill>
              </a:defRPr>
            </a:lvl2pPr>
            <a:lvl3pPr indent="-698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400"/>
              <a:buChar char="■"/>
              <a:defRPr sz="7400">
                <a:solidFill>
                  <a:schemeClr val="dk2"/>
                </a:solidFill>
              </a:defRPr>
            </a:lvl3pPr>
            <a:lvl4pPr indent="-698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400"/>
              <a:buChar char="●"/>
              <a:defRPr sz="7400">
                <a:solidFill>
                  <a:schemeClr val="dk2"/>
                </a:solidFill>
              </a:defRPr>
            </a:lvl4pPr>
            <a:lvl5pPr indent="-698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400"/>
              <a:buChar char="○"/>
              <a:defRPr sz="7400">
                <a:solidFill>
                  <a:schemeClr val="dk2"/>
                </a:solidFill>
              </a:defRPr>
            </a:lvl5pPr>
            <a:lvl6pPr indent="-698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400"/>
              <a:buChar char="■"/>
              <a:defRPr sz="7400">
                <a:solidFill>
                  <a:schemeClr val="dk2"/>
                </a:solidFill>
              </a:defRPr>
            </a:lvl6pPr>
            <a:lvl7pPr indent="-698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400"/>
              <a:buChar char="●"/>
              <a:defRPr sz="7400">
                <a:solidFill>
                  <a:schemeClr val="dk2"/>
                </a:solidFill>
              </a:defRPr>
            </a:lvl7pPr>
            <a:lvl8pPr indent="-698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400"/>
              <a:buChar char="○"/>
              <a:defRPr sz="7400">
                <a:solidFill>
                  <a:schemeClr val="dk2"/>
                </a:solidFill>
              </a:defRPr>
            </a:lvl8pPr>
            <a:lvl9pPr indent="-698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400"/>
              <a:buChar char="■"/>
              <a:defRPr sz="7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9820552" y="29844588"/>
            <a:ext cx="2578800" cy="25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81500" lIns="481500" spcFirstLastPara="1" rIns="481500" wrap="square" tIns="481500">
            <a:normAutofit/>
          </a:bodyPr>
          <a:lstStyle>
            <a:lvl1pPr lvl="0" algn="r">
              <a:buNone/>
              <a:defRPr sz="5300">
                <a:solidFill>
                  <a:schemeClr val="dk2"/>
                </a:solidFill>
              </a:defRPr>
            </a:lvl1pPr>
            <a:lvl2pPr lvl="1" algn="r">
              <a:buNone/>
              <a:defRPr sz="5300">
                <a:solidFill>
                  <a:schemeClr val="dk2"/>
                </a:solidFill>
              </a:defRPr>
            </a:lvl2pPr>
            <a:lvl3pPr lvl="2" algn="r">
              <a:buNone/>
              <a:defRPr sz="5300">
                <a:solidFill>
                  <a:schemeClr val="dk2"/>
                </a:solidFill>
              </a:defRPr>
            </a:lvl3pPr>
            <a:lvl4pPr lvl="3" algn="r">
              <a:buNone/>
              <a:defRPr sz="5300">
                <a:solidFill>
                  <a:schemeClr val="dk2"/>
                </a:solidFill>
              </a:defRPr>
            </a:lvl4pPr>
            <a:lvl5pPr lvl="4" algn="r">
              <a:buNone/>
              <a:defRPr sz="5300">
                <a:solidFill>
                  <a:schemeClr val="dk2"/>
                </a:solidFill>
              </a:defRPr>
            </a:lvl5pPr>
            <a:lvl6pPr lvl="5" algn="r">
              <a:buNone/>
              <a:defRPr sz="5300">
                <a:solidFill>
                  <a:schemeClr val="dk2"/>
                </a:solidFill>
              </a:defRPr>
            </a:lvl6pPr>
            <a:lvl7pPr lvl="6" algn="r">
              <a:buNone/>
              <a:defRPr sz="5300">
                <a:solidFill>
                  <a:schemeClr val="dk2"/>
                </a:solidFill>
              </a:defRPr>
            </a:lvl7pPr>
            <a:lvl8pPr lvl="7" algn="r">
              <a:buNone/>
              <a:defRPr sz="5300">
                <a:solidFill>
                  <a:schemeClr val="dk2"/>
                </a:solidFill>
              </a:defRPr>
            </a:lvl8pPr>
            <a:lvl9pPr lvl="8" algn="r">
              <a:buNone/>
              <a:defRPr sz="5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jpg"/><Relationship Id="rId6" Type="http://schemas.openxmlformats.org/officeDocument/2006/relationships/image" Target="../media/image3.jpg"/><Relationship Id="rId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802625" y="549087"/>
            <a:ext cx="41148000" cy="6209100"/>
          </a:xfrm>
          <a:prstGeom prst="rect">
            <a:avLst/>
          </a:prstGeom>
          <a:solidFill>
            <a:srgbClr val="E6D6F2"/>
          </a:solidFill>
          <a:ln>
            <a:noFill/>
          </a:ln>
        </p:spPr>
        <p:txBody>
          <a:bodyPr anchorCtr="0" anchor="ctr" bIns="188100" lIns="376200" spcFirstLastPara="1" rIns="376200" wrap="square" tIns="1881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i="1" lang="en" sz="3333">
                <a:solidFill>
                  <a:srgbClr val="465E9C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i="1" sz="3333">
              <a:solidFill>
                <a:srgbClr val="465E9C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1147446" y="7199173"/>
            <a:ext cx="12368400" cy="1216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57150" lIns="114300" spcFirstLastPara="1" rIns="114300" wrap="square" tIns="5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" sz="4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Background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7293568" y="766273"/>
            <a:ext cx="28164600" cy="3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en" sz="7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Scientific Poster Title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44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en" sz="7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(use this font size)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0744800" y="4536950"/>
            <a:ext cx="28164600" cy="22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en" sz="4800" u="none" cap="none" strike="noStrike">
                <a:solidFill>
                  <a:srgbClr val="2F1444"/>
                </a:solidFill>
                <a:latin typeface="Verdana"/>
                <a:ea typeface="Verdana"/>
                <a:cs typeface="Verdana"/>
                <a:sym typeface="Verdana"/>
              </a:rPr>
              <a:t>Add author names and affiliations as approved with submitted abstract </a:t>
            </a:r>
            <a:endParaRPr sz="4800">
              <a:solidFill>
                <a:srgbClr val="2F1444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" sz="4800">
                <a:solidFill>
                  <a:srgbClr val="2F1444"/>
                </a:solidFill>
                <a:latin typeface="Verdana"/>
                <a:ea typeface="Verdana"/>
                <a:cs typeface="Verdana"/>
                <a:sym typeface="Verdana"/>
              </a:rPr>
              <a:t>Ex. First Name and Last Name, Department of Biological Sciences, Hunter College</a:t>
            </a:r>
            <a:endParaRPr sz="4800">
              <a:solidFill>
                <a:srgbClr val="2F144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1147446" y="23317950"/>
            <a:ext cx="12368400" cy="1216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57150" lIns="114300" spcFirstLastPara="1" rIns="114300" wrap="square" tIns="5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" sz="4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Methods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4902822" y="7199173"/>
            <a:ext cx="13410000" cy="1216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57150" lIns="114300" spcFirstLastPara="1" rIns="114300" wrap="square" tIns="5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" sz="4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Data/Results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9726175" y="7199173"/>
            <a:ext cx="11880000" cy="1216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57150" lIns="114300" spcFirstLastPara="1" rIns="114300" wrap="square" tIns="5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" sz="4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Conclusions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1147446" y="16626565"/>
            <a:ext cx="12368400" cy="1216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57150" lIns="114300" spcFirstLastPara="1" rIns="114300" wrap="square" tIns="5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" sz="4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Objective/Hypothesis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29726175" y="17341790"/>
            <a:ext cx="11880000" cy="1216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57150" lIns="114300" spcFirstLastPara="1" rIns="114300" wrap="square" tIns="5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" sz="4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Future Directions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29698991" y="28010674"/>
            <a:ext cx="11880000" cy="1216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57150" lIns="114300" spcFirstLastPara="1" rIns="114300" wrap="square" tIns="5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" sz="4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Acknowledgements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9726175" y="29472200"/>
            <a:ext cx="11880000" cy="30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8075" lIns="76175" spcFirstLastPara="1" rIns="76175" wrap="square" tIns="380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Usually used for adding funding acknowledgements for PI’s lab (e.g. NIH grant #...), special program</a:t>
            </a:r>
            <a:r>
              <a:rPr lang="en" sz="3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s: REU/SURP, MARC, BPENDURE, McNulty, </a:t>
            </a:r>
            <a:r>
              <a:rPr b="0" i="0" lang="en" sz="3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Yalow Honors Scholar Program</a:t>
            </a:r>
            <a:r>
              <a:rPr lang="en" sz="3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etc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1170035" y="8859374"/>
            <a:ext cx="12368400" cy="19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Brief (bullet points, if possible) description of the research area, significance, questions remaining unanswered.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169851" y="18096574"/>
            <a:ext cx="12368400" cy="19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Summarize what you were asking, why it is important, and your hypothesis regarding the answer to that question(s).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14902822" y="8756982"/>
            <a:ext cx="13410000" cy="668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Add your information, graphs and images to this section. USE LOTS of images, where possible.  Provide Number and Legends to all figures.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 summary of what the chart/figure/table shows can be provided as a “title” above the chart/figure/table or as the “title” in the legend. (EXAMPLE: “Lipopolysaccharide (LPS) and Interleukin 4 (IL4) induce B lymphocytes to switch to production of IgG1 or IgE” – above a plot that shows the effect of LPS + IL4 on secreted Ig from splenic B cells)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9726029" y="8654601"/>
            <a:ext cx="11880000" cy="13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Bullet list of what your data shows and how you interpreted the results.</a:t>
            </a:r>
            <a:endParaRPr b="0" i="0" sz="3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" sz="3200">
                <a:latin typeface="Verdana"/>
                <a:ea typeface="Verdana"/>
                <a:cs typeface="Verdana"/>
                <a:sym typeface="Verdana"/>
              </a:rPr>
              <a:t>Include the “take home” message from your data.</a:t>
            </a:r>
            <a:endParaRPr sz="32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29698991" y="18752512"/>
            <a:ext cx="11880000" cy="13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Bullet list of where the work needs to proceed from this point forward.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3"/>
          <p:cNvSpPr/>
          <p:nvPr/>
        </p:nvSpPr>
        <p:spPr>
          <a:xfrm>
            <a:off x="29726175" y="23190910"/>
            <a:ext cx="11880000" cy="1216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57150" lIns="114300" spcFirstLastPara="1" rIns="114300" wrap="square" tIns="5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" sz="4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References </a:t>
            </a:r>
            <a:r>
              <a:rPr b="0" i="0" lang="en" sz="4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(if any)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29698991" y="24601632"/>
            <a:ext cx="11880000" cy="24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38075" lIns="76175" spcFirstLastPara="1" rIns="76175" wrap="square" tIns="380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If the data you are showing has been published, you’d put the reference here.  If you cite earlier studies in your poster, add a superscript with a number and add the reference here.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2" name="Google Shape;7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7445" y="2144350"/>
            <a:ext cx="9597343" cy="3018678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3"/>
          <p:cNvSpPr txBox="1"/>
          <p:nvPr/>
        </p:nvSpPr>
        <p:spPr>
          <a:xfrm>
            <a:off x="1147449" y="24773375"/>
            <a:ext cx="7676400" cy="574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If you have one methodology that covers all your work, you can explain it here. Or, show flow chart summary. Consider using tools like Biorender to help visualize.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If your project uses many different methods, you may describe them in pictures along with your results.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37197800" y="2304300"/>
            <a:ext cx="38406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2"/>
                </a:solidFill>
              </a:rPr>
              <a:t>Insert another logo of Program or Institution</a:t>
            </a:r>
            <a:endParaRPr sz="3600">
              <a:solidFill>
                <a:schemeClr val="dk2"/>
              </a:solidFill>
            </a:endParaRPr>
          </a:p>
        </p:txBody>
      </p:sp>
      <p:pic>
        <p:nvPicPr>
          <p:cNvPr id="75" name="Google Shape;75;p13"/>
          <p:cNvPicPr preferRelativeResize="0"/>
          <p:nvPr/>
        </p:nvPicPr>
        <p:blipFill rotWithShape="1">
          <a:blip r:embed="rId4">
            <a:alphaModFix/>
          </a:blip>
          <a:srcRect b="0" l="4594" r="4603" t="0"/>
          <a:stretch/>
        </p:blipFill>
        <p:spPr>
          <a:xfrm>
            <a:off x="14902824" y="20253198"/>
            <a:ext cx="13409999" cy="10048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902824" y="14949848"/>
            <a:ext cx="5413140" cy="360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2410601" y="14918698"/>
            <a:ext cx="5413150" cy="352533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3"/>
          <p:cNvSpPr txBox="1"/>
          <p:nvPr/>
        </p:nvSpPr>
        <p:spPr>
          <a:xfrm>
            <a:off x="14902825" y="18667150"/>
            <a:ext cx="58248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2"/>
                </a:solidFill>
              </a:rPr>
              <a:t>Figure 1. Immunoflourescence of fibroblasts using xyz staining. 100X magnification.</a:t>
            </a:r>
            <a:endParaRPr sz="2800">
              <a:solidFill>
                <a:schemeClr val="dk2"/>
              </a:solidFill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22300913" y="18667150"/>
            <a:ext cx="58248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2"/>
                </a:solidFill>
              </a:rPr>
              <a:t>Figure 2. Activated </a:t>
            </a:r>
            <a:r>
              <a:rPr lang="en" sz="2800">
                <a:solidFill>
                  <a:schemeClr val="dk2"/>
                </a:solidFill>
              </a:rPr>
              <a:t>lymphocytes</a:t>
            </a:r>
            <a:r>
              <a:rPr lang="en" sz="2800">
                <a:solidFill>
                  <a:schemeClr val="dk2"/>
                </a:solidFill>
              </a:rPr>
              <a:t> using xyz staining. 100X magnification.</a:t>
            </a:r>
            <a:endParaRPr sz="2800">
              <a:solidFill>
                <a:schemeClr val="dk2"/>
              </a:solidFill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14697025" y="30834750"/>
            <a:ext cx="13615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2"/>
                </a:solidFill>
              </a:rPr>
              <a:t>Figure 3. Relative content of whole blood samples in micrgrams at 10 minute intervals.</a:t>
            </a:r>
            <a:endParaRPr sz="2800">
              <a:solidFill>
                <a:schemeClr val="dk2"/>
              </a:solidFill>
            </a:endParaRPr>
          </a:p>
        </p:txBody>
      </p:sp>
      <p:pic>
        <p:nvPicPr>
          <p:cNvPr id="81" name="Google Shape;81;p13"/>
          <p:cNvPicPr preferRelativeResize="0"/>
          <p:nvPr/>
        </p:nvPicPr>
        <p:blipFill rotWithShape="1">
          <a:blip r:embed="rId7">
            <a:alphaModFix/>
          </a:blip>
          <a:srcRect b="0" l="17161" r="17161" t="0"/>
          <a:stretch/>
        </p:blipFill>
        <p:spPr>
          <a:xfrm>
            <a:off x="8890001" y="24773375"/>
            <a:ext cx="4648425" cy="7077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